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09/01/14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33376" cy="2444177"/>
            <a:chOff x="2863121" y="2378151"/>
            <a:chExt cx="6177835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5298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0712" y="2674856"/>
            <a:ext cx="4923566" cy="2444177"/>
            <a:chOff x="2863121" y="2378151"/>
            <a:chExt cx="656475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33989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2814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451</Words>
  <Application>Microsoft Office PowerPoint</Application>
  <PresentationFormat>On-screen Show (4:3)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Kelvin Ang</cp:lastModifiedBy>
  <cp:revision>37</cp:revision>
  <dcterms:created xsi:type="dcterms:W3CDTF">2014-08-30T13:34:24Z</dcterms:created>
  <dcterms:modified xsi:type="dcterms:W3CDTF">2014-08-31T23:58:34Z</dcterms:modified>
</cp:coreProperties>
</file>